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737" autoAdjust="0"/>
  </p:normalViewPr>
  <p:slideViewPr>
    <p:cSldViewPr>
      <p:cViewPr>
        <p:scale>
          <a:sx n="119" d="100"/>
          <a:sy n="119" d="100"/>
        </p:scale>
        <p:origin x="-114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5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1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7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9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0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5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6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6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2819-078E-497D-8590-7C8A29E711D7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AB74-2E8F-4F5B-AF1A-BEB336F14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27 – A Smashing Idea for Nuclear Storage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315200" cy="11446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Power Hungry – Robert Bryce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5027568"/>
            <a:ext cx="7315200" cy="1144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Tim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biggest problem facing </a:t>
            </a:r>
            <a:r>
              <a:rPr lang="en-US" dirty="0"/>
              <a:t>the future of nuclear power isn't </a:t>
            </a:r>
            <a:r>
              <a:rPr lang="en-US" dirty="0" smtClean="0"/>
              <a:t>science</a:t>
            </a:r>
            <a:r>
              <a:rPr lang="en-US" dirty="0"/>
              <a:t>, cost, or how to handle the issue of radioactive waste. </a:t>
            </a:r>
            <a:r>
              <a:rPr lang="en-US" dirty="0" smtClean="0"/>
              <a:t>Instead</a:t>
            </a:r>
            <a:r>
              <a:rPr lang="en-US" dirty="0"/>
              <a:t>, </a:t>
            </a:r>
            <a:r>
              <a:rPr lang="en-US" dirty="0" smtClean="0"/>
              <a:t>it's the </a:t>
            </a:r>
            <a:r>
              <a:rPr lang="en-US" dirty="0"/>
              <a:t>equivocators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b="1" dirty="0" smtClean="0"/>
              <a:t>Equivocate </a:t>
            </a:r>
            <a:r>
              <a:rPr lang="en-US" dirty="0" smtClean="0"/>
              <a:t>- To </a:t>
            </a:r>
            <a:r>
              <a:rPr lang="en-US" dirty="0"/>
              <a:t>avoid making an explicit </a:t>
            </a:r>
            <a:r>
              <a:rPr lang="en-US" dirty="0" smtClean="0"/>
              <a:t>statement</a:t>
            </a:r>
          </a:p>
          <a:p>
            <a:endParaRPr lang="en-US" dirty="0" smtClean="0"/>
          </a:p>
          <a:p>
            <a:r>
              <a:rPr lang="en-US" dirty="0" smtClean="0"/>
              <a:t>Fred Krupp – president of Environmental Defense Fund</a:t>
            </a:r>
          </a:p>
          <a:p>
            <a:pPr lvl="1"/>
            <a:r>
              <a:rPr lang="en-US" dirty="0" smtClean="0"/>
              <a:t>Nuclear Power as part of the solution</a:t>
            </a:r>
          </a:p>
          <a:p>
            <a:pPr lvl="1"/>
            <a:r>
              <a:rPr lang="en-US" dirty="0" smtClean="0"/>
              <a:t>No new construction, yet</a:t>
            </a:r>
          </a:p>
          <a:p>
            <a:pPr lvl="2"/>
            <a:r>
              <a:rPr lang="en-US" dirty="0" smtClean="0"/>
              <a:t>Technical and political issues with nuclear waste</a:t>
            </a:r>
          </a:p>
        </p:txBody>
      </p:sp>
    </p:spTree>
    <p:extLst>
      <p:ext uri="{BB962C8B-B14F-4D97-AF65-F5344CB8AC3E}">
        <p14:creationId xmlns:p14="http://schemas.microsoft.com/office/powerpoint/2010/main" val="16800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 term waste sites</a:t>
            </a:r>
          </a:p>
          <a:p>
            <a:pPr lvl="1"/>
            <a:r>
              <a:rPr lang="en-US" dirty="0" smtClean="0"/>
              <a:t>2009 Yucca mountain was shutdown by </a:t>
            </a:r>
            <a:r>
              <a:rPr lang="en-US" dirty="0"/>
              <a:t>Senate Majority Leader Harry </a:t>
            </a:r>
            <a:r>
              <a:rPr lang="en-US" dirty="0" smtClean="0"/>
              <a:t>Reid – Nevada</a:t>
            </a:r>
          </a:p>
          <a:p>
            <a:pPr lvl="2"/>
            <a:r>
              <a:rPr lang="en-US" dirty="0" smtClean="0"/>
              <a:t>-$13.5 Billion wasted</a:t>
            </a:r>
          </a:p>
          <a:p>
            <a:r>
              <a:rPr lang="en-US" dirty="0" smtClean="0"/>
              <a:t>Republicans for</a:t>
            </a:r>
          </a:p>
          <a:p>
            <a:r>
              <a:rPr lang="en-US" dirty="0" smtClean="0"/>
              <a:t>Democrats against</a:t>
            </a:r>
          </a:p>
          <a:p>
            <a:pPr lvl="1"/>
            <a:r>
              <a:rPr lang="en-US" dirty="0" smtClean="0"/>
              <a:t>No sound science</a:t>
            </a:r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with Nuclear Waste?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Reprocessing - get back plutonium to be reused</a:t>
            </a:r>
          </a:p>
          <a:p>
            <a:pPr lvl="1"/>
            <a:r>
              <a:rPr lang="en-US" dirty="0"/>
              <a:t>Could in theory be used for </a:t>
            </a:r>
            <a:r>
              <a:rPr lang="en-US" dirty="0" smtClean="0"/>
              <a:t>weapons/fear mongering </a:t>
            </a:r>
            <a:endParaRPr lang="en-US" dirty="0"/>
          </a:p>
          <a:p>
            <a:r>
              <a:rPr lang="en-US" dirty="0" smtClean="0"/>
              <a:t>Transmutation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ombard with “fast” neutrons to produce less radioactive metals</a:t>
            </a:r>
          </a:p>
          <a:p>
            <a:r>
              <a:rPr lang="en-US" dirty="0" smtClean="0"/>
              <a:t>Hybrid reactors combine fusion and fission</a:t>
            </a:r>
          </a:p>
          <a:p>
            <a:pPr lvl="1"/>
            <a:r>
              <a:rPr lang="en-US" dirty="0" smtClean="0"/>
              <a:t>Concept</a:t>
            </a:r>
          </a:p>
          <a:p>
            <a:r>
              <a:rPr lang="en-US" dirty="0" smtClean="0"/>
              <a:t>Integrated energy parks</a:t>
            </a:r>
          </a:p>
          <a:p>
            <a:pPr lvl="1"/>
            <a:r>
              <a:rPr lang="en-US" dirty="0" smtClean="0"/>
              <a:t>Use federal land or national labs for nuclear generation, storage, and reprocessing</a:t>
            </a:r>
          </a:p>
          <a:p>
            <a:r>
              <a:rPr lang="en-US" dirty="0" smtClean="0"/>
              <a:t>Still need a long term storage facility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Bryce, Robert. </a:t>
            </a:r>
            <a:r>
              <a:rPr lang="en-US" i="1" dirty="0"/>
              <a:t>Power Hungry: The Myths of </a:t>
            </a:r>
            <a:r>
              <a:rPr lang="en-US" dirty="0"/>
              <a:t>. Public Affairs, </a:t>
            </a:r>
            <a:r>
              <a:rPr lang="en-US" dirty="0" smtClean="0"/>
              <a:t>2010. </a:t>
            </a:r>
            <a:r>
              <a:rPr lang="en-US" dirty="0"/>
              <a:t>269-276. Print.</a:t>
            </a:r>
          </a:p>
        </p:txBody>
      </p:sp>
    </p:spTree>
    <p:extLst>
      <p:ext uri="{BB962C8B-B14F-4D97-AF65-F5344CB8AC3E}">
        <p14:creationId xmlns:p14="http://schemas.microsoft.com/office/powerpoint/2010/main" val="114849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an integrated energy park?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Why was the Yucca Mountain project shut down?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03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161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27 – A Smashing Idea for Nuclear Storage </vt:lpstr>
      <vt:lpstr>PowerPoint Presentation</vt:lpstr>
      <vt:lpstr>Equivocators</vt:lpstr>
      <vt:lpstr>Political Problems</vt:lpstr>
      <vt:lpstr>What to do with Nuclear Waste?</vt:lpstr>
      <vt:lpstr>References</vt:lpstr>
      <vt:lpstr>Questions?</vt:lpstr>
      <vt:lpstr>Questions</vt:lpstr>
    </vt:vector>
  </TitlesOfParts>
  <Company>South Dakota School of Mines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– A Smashing Idea for Nuclear Storage</dc:title>
  <dc:creator>Kyle Rabine</dc:creator>
  <cp:lastModifiedBy>Howard, Stanley M.</cp:lastModifiedBy>
  <cp:revision>21</cp:revision>
  <dcterms:created xsi:type="dcterms:W3CDTF">2011-03-25T05:02:30Z</dcterms:created>
  <dcterms:modified xsi:type="dcterms:W3CDTF">2013-04-27T22:51:44Z</dcterms:modified>
</cp:coreProperties>
</file>