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3080829-3A57-438A-8D29-0D15A3BD8F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6061673-785D-4628-88C2-4D71867BE312}" type="datetimeFigureOut">
              <a:rPr lang="en-US" smtClean="0"/>
              <a:t>4/28/2013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Oil Is Dirty</a:t>
            </a:r>
            <a:br>
              <a:rPr lang="en-US" dirty="0" smtClean="0"/>
            </a:br>
            <a:r>
              <a:rPr lang="en-US" dirty="0" smtClean="0"/>
              <a:t>(another myth)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 Hungry by Robert Bryce</a:t>
            </a:r>
          </a:p>
          <a:p>
            <a:r>
              <a:rPr lang="en-US" dirty="0" smtClean="0"/>
              <a:t>Presentation by Leif Olmstead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Oil Is Dirty</a:t>
            </a:r>
            <a:br>
              <a:rPr lang="en-US" sz="5400" dirty="0" smtClean="0"/>
            </a:br>
            <a:r>
              <a:rPr lang="en-US" sz="5400" dirty="0" smtClean="0"/>
              <a:t>(actually true)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Pollution</a:t>
            </a:r>
            <a:endParaRPr lang="en-US" sz="3000" dirty="0" smtClean="0"/>
          </a:p>
          <a:p>
            <a:r>
              <a:rPr lang="en-US" sz="3200" dirty="0" smtClean="0"/>
              <a:t>Oil refining is very capital intensive</a:t>
            </a:r>
          </a:p>
          <a:p>
            <a:pPr lvl="1"/>
            <a:r>
              <a:rPr lang="en-US" sz="3200" dirty="0" smtClean="0"/>
              <a:t>Corruption, “petro-</a:t>
            </a:r>
            <a:r>
              <a:rPr lang="en-US" sz="3200" dirty="0" err="1" smtClean="0"/>
              <a:t>kleptocrats</a:t>
            </a:r>
            <a:r>
              <a:rPr lang="en-US" sz="3200" dirty="0" smtClean="0"/>
              <a:t>”</a:t>
            </a:r>
          </a:p>
          <a:p>
            <a:pPr lvl="1"/>
            <a:r>
              <a:rPr lang="en-US" sz="3200" dirty="0" smtClean="0"/>
              <a:t>Corner cutting</a:t>
            </a:r>
          </a:p>
          <a:p>
            <a:r>
              <a:rPr lang="en-US" sz="3200" dirty="0" smtClean="0"/>
              <a:t>Accidents at refineries </a:t>
            </a:r>
          </a:p>
          <a:p>
            <a:pPr lvl="1"/>
            <a:r>
              <a:rPr lang="en-US" sz="3200" dirty="0" smtClean="0"/>
              <a:t>People injured or killed</a:t>
            </a:r>
          </a:p>
          <a:p>
            <a:pPr lvl="1"/>
            <a:r>
              <a:rPr lang="en-US" sz="3200" dirty="0" smtClean="0"/>
              <a:t>Spills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Is Green</a:t>
            </a:r>
            <a:br>
              <a:rPr lang="en-US" dirty="0" smtClean="0"/>
            </a:br>
            <a:r>
              <a:rPr lang="en-US" dirty="0" smtClean="0"/>
              <a:t>(Comparatively)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37% of the world’s population rely on Solid Fuels</a:t>
            </a:r>
          </a:p>
          <a:p>
            <a:pPr lvl="1"/>
            <a:r>
              <a:rPr lang="en-US" dirty="0" smtClean="0"/>
              <a:t>Straw</a:t>
            </a:r>
          </a:p>
          <a:p>
            <a:pPr lvl="1"/>
            <a:r>
              <a:rPr lang="en-US" dirty="0" smtClean="0"/>
              <a:t>Wood</a:t>
            </a:r>
          </a:p>
          <a:p>
            <a:pPr lvl="1"/>
            <a:r>
              <a:rPr lang="en-US" dirty="0" smtClean="0"/>
              <a:t>Dung </a:t>
            </a:r>
          </a:p>
          <a:p>
            <a:pPr lvl="1"/>
            <a:r>
              <a:rPr lang="en-US" dirty="0" smtClean="0"/>
              <a:t>Coal</a:t>
            </a:r>
          </a:p>
          <a:p>
            <a:pPr lvl="0">
              <a:buClr>
                <a:srgbClr val="DDDDDD"/>
              </a:buClr>
            </a:pPr>
            <a:r>
              <a:rPr lang="en-US" dirty="0">
                <a:solidFill>
                  <a:prstClr val="black"/>
                </a:solidFill>
              </a:rPr>
              <a:t>Harvesting solid fuels destroys </a:t>
            </a:r>
            <a:r>
              <a:rPr lang="en-US" dirty="0" smtClean="0">
                <a:solidFill>
                  <a:prstClr val="black"/>
                </a:solidFill>
              </a:rPr>
              <a:t>habitats</a:t>
            </a:r>
            <a:endParaRPr lang="en-US" dirty="0" smtClean="0"/>
          </a:p>
          <a:p>
            <a:r>
              <a:rPr lang="en-US" dirty="0" smtClean="0"/>
              <a:t>Noxious pollutants in living areas harm people leading to</a:t>
            </a:r>
          </a:p>
          <a:p>
            <a:pPr lvl="1"/>
            <a:r>
              <a:rPr lang="en-US" dirty="0" smtClean="0"/>
              <a:t>Asthma, lung cancer, low birth weight</a:t>
            </a:r>
          </a:p>
          <a:p>
            <a:pPr lvl="1"/>
            <a:r>
              <a:rPr lang="en-US" dirty="0" smtClean="0"/>
              <a:t>The deaths of about 500,000 people a year in India alone</a:t>
            </a:r>
          </a:p>
          <a:p>
            <a:r>
              <a:rPr lang="en-US" dirty="0" smtClean="0"/>
              <a:t>Solid Fuels produce Black Soot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73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Conclusion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Oil isn’t as bad as many people say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 big picture must be considered when thinking about fuels</a:t>
            </a:r>
          </a:p>
          <a:p>
            <a:r>
              <a:rPr lang="en-US" sz="3200" dirty="0" smtClean="0"/>
              <a:t>Petroleum and natural </a:t>
            </a:r>
            <a:r>
              <a:rPr lang="en-US" sz="3200" dirty="0"/>
              <a:t>g</a:t>
            </a:r>
            <a:r>
              <a:rPr lang="en-US" sz="3200" dirty="0" smtClean="0"/>
              <a:t>as can help the health of people in energy poor regions of the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more Charcoal is produced in the Congo, how many gorillas will there be?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571</TotalTime>
  <Words>145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Oil Is Dirty (another myth)</vt:lpstr>
      <vt:lpstr>Oil Is Dirty (actually true)</vt:lpstr>
      <vt:lpstr>Oil Is Green (Comparatively) </vt:lpstr>
      <vt:lpstr>Conclusion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 Is Dirty (another myth)</dc:title>
  <dc:creator>Leif P Olmstead</dc:creator>
  <cp:lastModifiedBy>Leif P Olmstead </cp:lastModifiedBy>
  <cp:revision>9</cp:revision>
  <dcterms:created xsi:type="dcterms:W3CDTF">2013-03-22T09:29:01Z</dcterms:created>
  <dcterms:modified xsi:type="dcterms:W3CDTF">2013-04-29T01:01:37Z</dcterms:modified>
</cp:coreProperties>
</file>