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660"/>
  </p:normalViewPr>
  <p:slideViewPr>
    <p:cSldViewPr>
      <p:cViewPr varScale="1">
        <p:scale>
          <a:sx n="73" d="100"/>
          <a:sy n="73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A2A3-1C3E-43D0-834B-A9F843D620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522A-F73B-4FF4-B68E-07598D87A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1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A2A3-1C3E-43D0-834B-A9F843D620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522A-F73B-4FF4-B68E-07598D87A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6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A2A3-1C3E-43D0-834B-A9F843D620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522A-F73B-4FF4-B68E-07598D87A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1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A2A3-1C3E-43D0-834B-A9F843D620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522A-F73B-4FF4-B68E-07598D87A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2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A2A3-1C3E-43D0-834B-A9F843D620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522A-F73B-4FF4-B68E-07598D87A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0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A2A3-1C3E-43D0-834B-A9F843D620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522A-F73B-4FF4-B68E-07598D87A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1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A2A3-1C3E-43D0-834B-A9F843D620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522A-F73B-4FF4-B68E-07598D87A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6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A2A3-1C3E-43D0-834B-A9F843D620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522A-F73B-4FF4-B68E-07598D87A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3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A2A3-1C3E-43D0-834B-A9F843D620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522A-F73B-4FF4-B68E-07598D87A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8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A2A3-1C3E-43D0-834B-A9F843D620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522A-F73B-4FF4-B68E-07598D87A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3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3A2A3-1C3E-43D0-834B-A9F843D620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522A-F73B-4FF4-B68E-07598D87A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8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3A2A3-1C3E-43D0-834B-A9F843D620EB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0522A-F73B-4FF4-B68E-07598D87A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9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US can cut CO</a:t>
            </a:r>
            <a:r>
              <a:rPr lang="en-US" baseline="-25000" dirty="0" smtClean="0"/>
              <a:t>2</a:t>
            </a:r>
            <a:r>
              <a:rPr lang="en-US" dirty="0" smtClean="0"/>
              <a:t> emissions but 80% by 2050, and Carbon Capture and Sequestration Can Help Achieve That Goal</a:t>
            </a:r>
          </a:p>
          <a:p>
            <a:r>
              <a:rPr lang="en-US" dirty="0" smtClean="0"/>
              <a:t>-Presentation by Martha </a:t>
            </a:r>
            <a:r>
              <a:rPr lang="en-US" dirty="0" err="1" smtClean="0"/>
              <a:t>Krebsbach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Dioxide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2009, President Obama promised to reduce carbon dioxide emissions by 80% by 2050</a:t>
            </a:r>
          </a:p>
          <a:p>
            <a:r>
              <a:rPr lang="en-US" dirty="0" smtClean="0"/>
              <a:t>Suggestions have included </a:t>
            </a:r>
          </a:p>
          <a:p>
            <a:pPr lvl="1"/>
            <a:r>
              <a:rPr lang="en-US" dirty="0" smtClean="0"/>
              <a:t>Transitioning to carbon-free energy</a:t>
            </a:r>
          </a:p>
          <a:p>
            <a:pPr lvl="1"/>
            <a:r>
              <a:rPr lang="en-US" dirty="0" smtClean="0"/>
              <a:t>Shutting down coal plants</a:t>
            </a:r>
          </a:p>
          <a:p>
            <a:r>
              <a:rPr lang="en-US" dirty="0" smtClean="0"/>
              <a:t>Where does the replacement energy come from?</a:t>
            </a:r>
          </a:p>
          <a:p>
            <a:pPr lvl="1"/>
            <a:r>
              <a:rPr lang="en-US" dirty="0" smtClean="0"/>
              <a:t>Would have to replace 200 barrels of oil each day</a:t>
            </a:r>
          </a:p>
          <a:p>
            <a:r>
              <a:rPr lang="en-US" dirty="0" smtClean="0"/>
              <a:t>Too many people living in energy ‘poverty’ to viably replace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91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the target set by Obama</a:t>
            </a:r>
          </a:p>
          <a:p>
            <a:pPr marL="742950" lvl="2" indent="-342900"/>
            <a:r>
              <a:rPr lang="en-US" dirty="0" smtClean="0"/>
              <a:t>United States would have to produce less carbon dioxide now than China per capita, around 4.27 tons of CO</a:t>
            </a:r>
            <a:r>
              <a:rPr lang="en-US" baseline="-25000" dirty="0" smtClean="0"/>
              <a:t>2</a:t>
            </a:r>
            <a:r>
              <a:rPr lang="en-US" dirty="0" smtClean="0"/>
              <a:t> a year</a:t>
            </a:r>
          </a:p>
          <a:p>
            <a:r>
              <a:rPr lang="en-US" dirty="0" smtClean="0"/>
              <a:t>There is no cheap, viable alternative methods of producing that much clean energy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732" y="1929336"/>
            <a:ext cx="5620535" cy="3867690"/>
          </a:xfrm>
        </p:spPr>
      </p:pic>
    </p:spTree>
    <p:extLst>
      <p:ext uri="{BB962C8B-B14F-4D97-AF65-F5344CB8AC3E}">
        <p14:creationId xmlns:p14="http://schemas.microsoft.com/office/powerpoint/2010/main" val="28841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Capture and Sequestration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“Holy Grail” of carbon strategies</a:t>
            </a:r>
          </a:p>
          <a:p>
            <a:pPr lvl="1"/>
            <a:r>
              <a:rPr lang="en-US" dirty="0" smtClean="0"/>
              <a:t>Capture CO2 from the flue of coal plants</a:t>
            </a:r>
          </a:p>
          <a:p>
            <a:pPr lvl="1"/>
            <a:r>
              <a:rPr lang="en-US" dirty="0" smtClean="0"/>
              <a:t>Condense it and inject it into geological formations</a:t>
            </a:r>
            <a:endParaRPr lang="en-US" dirty="0"/>
          </a:p>
          <a:p>
            <a:r>
              <a:rPr lang="en-US" dirty="0" smtClean="0"/>
              <a:t>However, it is not economically viable</a:t>
            </a:r>
          </a:p>
          <a:p>
            <a:r>
              <a:rPr lang="en-US" dirty="0" smtClean="0"/>
              <a:t>Only shown to work on small scale projects, not the large ones we need</a:t>
            </a:r>
          </a:p>
          <a:p>
            <a:r>
              <a:rPr lang="en-US" dirty="0" smtClean="0"/>
              <a:t>Introduces a parasitic load of 28% on power plants, energy that is not sold to the customer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82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percent of parasitic load that would be placed on a power plant operating Carbon Capture and Sequestration?</a:t>
            </a:r>
          </a:p>
          <a:p>
            <a:pPr lvl="1"/>
            <a:r>
              <a:rPr lang="en-US" dirty="0" smtClean="0"/>
              <a:t>28%</a:t>
            </a:r>
            <a:endParaRPr lang="en-US" dirty="0"/>
          </a:p>
          <a:p>
            <a:r>
              <a:rPr lang="en-US" dirty="0" smtClean="0"/>
              <a:t>The nation’s goals of reaching an 80% reduction in CO2 emissions is unrealistic for what main reason?</a:t>
            </a:r>
          </a:p>
          <a:p>
            <a:pPr lvl="1"/>
            <a:r>
              <a:rPr lang="en-US" dirty="0" smtClean="0"/>
              <a:t>No cheap alternative to produce energy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4971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248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15</vt:lpstr>
      <vt:lpstr>Carbon Dioxide Emissions</vt:lpstr>
      <vt:lpstr>PowerPoint Presentation</vt:lpstr>
      <vt:lpstr>PowerPoint Presentation</vt:lpstr>
      <vt:lpstr>Carbon Capture and Sequestration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creator>Krebsbach, Martha V.</dc:creator>
  <cp:lastModifiedBy>Krebsbach, Martha V.</cp:lastModifiedBy>
  <cp:revision>5</cp:revision>
  <dcterms:created xsi:type="dcterms:W3CDTF">2013-03-22T14:02:39Z</dcterms:created>
  <dcterms:modified xsi:type="dcterms:W3CDTF">2013-03-22T14:39:47Z</dcterms:modified>
</cp:coreProperties>
</file>