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0" d="100"/>
          <a:sy n="230" d="100"/>
        </p:scale>
        <p:origin x="4146" y="7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5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9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5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3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3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AB73-FCC0-48E9-9757-28B027631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7BF9-0B10-488B-A7F1-A7A98E074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464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6:</a:t>
            </a:r>
            <a:br>
              <a:rPr lang="en-US" dirty="0" smtClean="0"/>
            </a:br>
            <a:r>
              <a:rPr lang="en-US" dirty="0" smtClean="0"/>
              <a:t>If Oil Didn’t Exist, We’d Have to Invent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2" y="3430994"/>
            <a:ext cx="4627098" cy="1752600"/>
          </a:xfrm>
        </p:spPr>
        <p:txBody>
          <a:bodyPr/>
          <a:lstStyle/>
          <a:p>
            <a:r>
              <a:rPr lang="en-US" dirty="0" smtClean="0"/>
              <a:t>Reviewed by: Shawn </a:t>
            </a:r>
            <a:r>
              <a:rPr lang="en-US" dirty="0" err="1" smtClean="0"/>
              <a:t>McCarther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0"/>
            <a:ext cx="4495800" cy="68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5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from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“Without transportation, there is no commerce.”—Don Cheatham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Bryce’s Hypothesis:</a:t>
            </a:r>
          </a:p>
          <a:p>
            <a:pPr marL="0" indent="0">
              <a:buNone/>
            </a:pPr>
            <a:r>
              <a:rPr lang="en-US" dirty="0" smtClean="0"/>
              <a:t>Without oil, there is no commerce.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Pros:</a:t>
            </a:r>
          </a:p>
          <a:p>
            <a:pPr marL="0" indent="0">
              <a:buNone/>
            </a:pPr>
            <a:r>
              <a:rPr lang="en-US" dirty="0" smtClean="0"/>
              <a:t>“Oil shrunk the world.”</a:t>
            </a:r>
          </a:p>
          <a:p>
            <a:pPr marL="0" indent="0">
              <a:buNone/>
            </a:pPr>
            <a:r>
              <a:rPr lang="en-US" dirty="0" smtClean="0"/>
              <a:t>“Oil makes us rich.”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Cons:</a:t>
            </a:r>
          </a:p>
          <a:p>
            <a:pPr marL="0" indent="0">
              <a:buNone/>
            </a:pPr>
            <a:r>
              <a:rPr lang="en-US" dirty="0" smtClean="0"/>
              <a:t>Frequent wars in the Middle East over oil flow</a:t>
            </a:r>
          </a:p>
          <a:p>
            <a:pPr marL="0" indent="0">
              <a:buNone/>
            </a:pPr>
            <a:r>
              <a:rPr lang="en-US" dirty="0" smtClean="0"/>
              <a:t>Carbon dioxide induced into atmosphere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Produces Economic Growth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5571429" cy="40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181600"/>
            <a:ext cx="6553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*OECD </a:t>
            </a:r>
            <a:r>
              <a:rPr lang="en-US" sz="1400" dirty="0"/>
              <a:t>– Organization for Economic Cooperation and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5638800"/>
            <a:ext cx="8726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countries where oil demand is more than twelve barrels per capita, GDP is at least two </a:t>
            </a:r>
          </a:p>
          <a:p>
            <a:r>
              <a:rPr lang="en-US" b="1" dirty="0"/>
              <a:t>t</a:t>
            </a:r>
            <a:r>
              <a:rPr lang="en-US" b="1" dirty="0" smtClean="0"/>
              <a:t>imes as high as countries that demand less than six barrels of oil per capita.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99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Oil Demand per Capita (barrels)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21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natural resource can readily replace oil?</a:t>
            </a:r>
          </a:p>
          <a:p>
            <a:pPr lvl="1"/>
            <a:r>
              <a:rPr lang="en-US" dirty="0" smtClean="0"/>
              <a:t>No quick replacements</a:t>
            </a:r>
          </a:p>
          <a:p>
            <a:r>
              <a:rPr lang="en-US" dirty="0" smtClean="0"/>
              <a:t>Why does Bryce relate oil and commerce?</a:t>
            </a:r>
          </a:p>
          <a:p>
            <a:pPr lvl="1"/>
            <a:r>
              <a:rPr lang="en-US" dirty="0" smtClean="0"/>
              <a:t>Commerce requires transportation, which requires oil.</a:t>
            </a:r>
          </a:p>
        </p:txBody>
      </p:sp>
    </p:spTree>
    <p:extLst>
      <p:ext uri="{BB962C8B-B14F-4D97-AF65-F5344CB8AC3E}">
        <p14:creationId xmlns:p14="http://schemas.microsoft.com/office/powerpoint/2010/main" val="2729645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6186</TotalTime>
  <Words>150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6: If Oil Didn’t Exist, We’d Have to Invent it</vt:lpstr>
      <vt:lpstr>Quote from Chapter</vt:lpstr>
      <vt:lpstr>Pros and Cons</vt:lpstr>
      <vt:lpstr>Oil Produces Economic Growth</vt:lpstr>
      <vt:lpstr>Any Questions?</vt:lpstr>
    </vt:vector>
  </TitlesOfParts>
  <Company>SDSMT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If Oil Didn’t Exist, We’d Have to Invent it</dc:title>
  <dc:creator>McCarther, Shawn R.</dc:creator>
  <cp:lastModifiedBy>McCarther, Shawn R.</cp:lastModifiedBy>
  <cp:revision>9</cp:revision>
  <dcterms:created xsi:type="dcterms:W3CDTF">2013-03-20T14:52:31Z</dcterms:created>
  <dcterms:modified xsi:type="dcterms:W3CDTF">2013-04-04T00:56:52Z</dcterms:modified>
</cp:coreProperties>
</file>