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2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9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8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4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0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0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1D3B-F23C-4CAD-8875-F46641AD2C64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12D7-F18F-4F4C-9F15-04F934B4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56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1066800"/>
            <a:ext cx="46482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Power Hungry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>Chapter 30</a:t>
            </a:r>
            <a:endParaRPr lang="en-US" sz="49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3429000"/>
            <a:ext cx="2743200" cy="83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Presented by Clinton Foster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statesman.com/multimedia/dynamic/00568/Power-Hungry-COVER__56817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1075"/>
            <a:ext cx="3429000" cy="510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5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30  is a Passionate Summary of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Bryce states that:</a:t>
            </a:r>
          </a:p>
          <a:p>
            <a:pPr lvl="1"/>
            <a:r>
              <a:rPr lang="en-US" dirty="0" smtClean="0"/>
              <a:t>“The United States must - repeat, must - pursue cheap and abundant energy as a primary goal.”</a:t>
            </a:r>
          </a:p>
          <a:p>
            <a:pPr lvl="1"/>
            <a:r>
              <a:rPr lang="en-US" dirty="0" smtClean="0"/>
              <a:t>The U.S. can better its economy by promoting cheap energy worldwide</a:t>
            </a:r>
          </a:p>
          <a:p>
            <a:pPr lvl="2"/>
            <a:r>
              <a:rPr lang="en-US" dirty="0" smtClean="0"/>
              <a:t>~13% of U.S. population (39 million people) in poverty</a:t>
            </a:r>
          </a:p>
          <a:p>
            <a:pPr lvl="2"/>
            <a:r>
              <a:rPr lang="en-US" dirty="0" smtClean="0"/>
              <a:t>Unemployment was 10.2% Nov. 2009 and increasing</a:t>
            </a:r>
          </a:p>
          <a:p>
            <a:pPr lvl="2"/>
            <a:r>
              <a:rPr lang="en-US" dirty="0" smtClean="0"/>
              <a:t>10% of homeowners at least 1 month behind on mortgage</a:t>
            </a:r>
          </a:p>
          <a:p>
            <a:pPr lvl="1"/>
            <a:r>
              <a:rPr lang="en-US" dirty="0" smtClean="0"/>
              <a:t>Circumstances cause Americans concern of economic status over “abstract issues such as climate change.”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news throughout the 2000’s decade </a:t>
            </a:r>
          </a:p>
          <a:p>
            <a:r>
              <a:rPr lang="en-US" dirty="0" smtClean="0"/>
              <a:t>Depressing</a:t>
            </a:r>
          </a:p>
          <a:p>
            <a:pPr lvl="3"/>
            <a:r>
              <a:rPr lang="en-US" dirty="0" smtClean="0"/>
              <a:t>Cheats, liars, bamboozlers.</a:t>
            </a:r>
          </a:p>
          <a:p>
            <a:pPr lvl="3"/>
            <a:r>
              <a:rPr lang="en-US" dirty="0" smtClean="0"/>
              <a:t>Began with Enron and ended with Tiger Woods</a:t>
            </a:r>
          </a:p>
          <a:p>
            <a:pPr lvl="3"/>
            <a:r>
              <a:rPr lang="en-US" dirty="0" smtClean="0"/>
              <a:t>Kozlowski of Tyco International- $6,000 shower curtain</a:t>
            </a:r>
          </a:p>
          <a:p>
            <a:pPr lvl="3"/>
            <a:r>
              <a:rPr lang="en-US" dirty="0" smtClean="0"/>
              <a:t>The two “Bernie’s” of WorldCom and Ponzi</a:t>
            </a:r>
            <a:endParaRPr lang="en-US" dirty="0"/>
          </a:p>
          <a:p>
            <a:pPr lvl="3"/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246" y="3886200"/>
            <a:ext cx="7620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ctr"/>
            <a:r>
              <a:rPr lang="en-US" sz="3200" dirty="0" smtClean="0"/>
              <a:t>“We cannot, must not, be </a:t>
            </a:r>
            <a:r>
              <a:rPr lang="en-US" sz="3200" dirty="0" err="1" smtClean="0"/>
              <a:t>Enroned</a:t>
            </a:r>
            <a:r>
              <a:rPr lang="en-US" sz="3200" dirty="0" smtClean="0"/>
              <a:t> when it comes to energy and energy policy.”</a:t>
            </a:r>
            <a:endParaRPr lang="en-US" sz="2000" dirty="0"/>
          </a:p>
          <a:p>
            <a:pPr marL="2286000" lvl="7" indent="-457200">
              <a:buFont typeface="Wingdings" pitchFamily="2" charset="2"/>
              <a:buChar char="§"/>
            </a:pPr>
            <a:r>
              <a:rPr lang="en-US" sz="2000" dirty="0" smtClean="0"/>
              <a:t>Cheap Energy must be priority</a:t>
            </a:r>
          </a:p>
          <a:p>
            <a:pPr marL="2286000" lvl="7" indent="-457200">
              <a:buFont typeface="Wingdings" pitchFamily="2" charset="2"/>
              <a:buChar char="§"/>
            </a:pPr>
            <a:r>
              <a:rPr lang="en-US" sz="2000" dirty="0" smtClean="0"/>
              <a:t>Water crisis </a:t>
            </a:r>
          </a:p>
          <a:p>
            <a:pPr marL="2286000" lvl="7" indent="-457200">
              <a:buFont typeface="Wingdings" pitchFamily="2" charset="2"/>
              <a:buChar char="§"/>
            </a:pPr>
            <a:r>
              <a:rPr lang="en-US" sz="2000" dirty="0" smtClean="0"/>
              <a:t>Productivity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39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N2N must be pursued for cheap energy</a:t>
            </a:r>
          </a:p>
          <a:p>
            <a:r>
              <a:rPr lang="en-US" dirty="0" smtClean="0"/>
              <a:t>“We must depoliticize energy and move beyond the petty recriminations and small-minded approach to the world’s most important commodity.”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5400" b="1" dirty="0" smtClean="0"/>
              <a:t>“More energy means more power. And we are, all of us, power hungry.”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506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211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 Hungry  Chapter 30</vt:lpstr>
      <vt:lpstr>Chapter 30  is a Passionate Summary of the Book</vt:lpstr>
      <vt:lpstr>PowerPoint Presentation</vt:lpstr>
      <vt:lpstr>PowerPoint Presentation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Hungry  Chapter 30</dc:title>
  <dc:creator>Foster, Clinton E</dc:creator>
  <cp:lastModifiedBy>Foster, Clinton E</cp:lastModifiedBy>
  <cp:revision>6</cp:revision>
  <dcterms:created xsi:type="dcterms:W3CDTF">2011-03-25T06:38:49Z</dcterms:created>
  <dcterms:modified xsi:type="dcterms:W3CDTF">2011-03-25T19:44:32Z</dcterms:modified>
</cp:coreProperties>
</file>