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737" autoAdjust="0"/>
  </p:normalViewPr>
  <p:slideViewPr>
    <p:cSldViewPr>
      <p:cViewPr varScale="1">
        <p:scale>
          <a:sx n="67" d="100"/>
          <a:sy n="67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5762819-078E-497D-8590-7C8A29E711D7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freedictionary.com/Equivocat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27 – A Smashing Idea for Nuclear Storage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315200" cy="1144632"/>
          </a:xfrm>
        </p:spPr>
        <p:txBody>
          <a:bodyPr/>
          <a:lstStyle/>
          <a:p>
            <a:r>
              <a:rPr lang="en-US" dirty="0" smtClean="0"/>
              <a:t>Power Hungry – Robert Bryce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4400" y="5027568"/>
            <a:ext cx="7315200" cy="1144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Kyle Rabine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biggest problem facing </a:t>
            </a:r>
            <a:r>
              <a:rPr lang="en-US" dirty="0"/>
              <a:t>the future of nuclear power isn't </a:t>
            </a:r>
            <a:r>
              <a:rPr lang="en-US" dirty="0" smtClean="0"/>
              <a:t>science</a:t>
            </a:r>
            <a:r>
              <a:rPr lang="en-US" dirty="0"/>
              <a:t>, cost, or how to handle the issue of radioactive waste. </a:t>
            </a:r>
            <a:r>
              <a:rPr lang="en-US" dirty="0" smtClean="0"/>
              <a:t>Instead</a:t>
            </a:r>
            <a:r>
              <a:rPr lang="en-US" dirty="0"/>
              <a:t>, </a:t>
            </a:r>
            <a:r>
              <a:rPr lang="en-US" dirty="0" smtClean="0"/>
              <a:t>it's the </a:t>
            </a:r>
            <a:r>
              <a:rPr lang="en-US" dirty="0"/>
              <a:t>equivocators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Equivocators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b="1" dirty="0" smtClean="0"/>
              <a:t>Equivocate </a:t>
            </a:r>
            <a:r>
              <a:rPr lang="en-US" dirty="0" smtClean="0"/>
              <a:t>- To </a:t>
            </a:r>
            <a:r>
              <a:rPr lang="en-US" dirty="0"/>
              <a:t>avoid making an explicit </a:t>
            </a:r>
            <a:r>
              <a:rPr lang="en-US" dirty="0" smtClean="0"/>
              <a:t>statement</a:t>
            </a:r>
          </a:p>
          <a:p>
            <a:endParaRPr lang="en-US" dirty="0" smtClean="0"/>
          </a:p>
          <a:p>
            <a:r>
              <a:rPr lang="en-US" dirty="0" smtClean="0"/>
              <a:t>Fred </a:t>
            </a:r>
            <a:r>
              <a:rPr lang="en-US" dirty="0" smtClean="0"/>
              <a:t>Krupp </a:t>
            </a:r>
            <a:r>
              <a:rPr lang="en-US" dirty="0" smtClean="0"/>
              <a:t>– president of Environmental Defense Fund</a:t>
            </a:r>
          </a:p>
          <a:p>
            <a:pPr lvl="1"/>
            <a:r>
              <a:rPr lang="en-US" dirty="0" smtClean="0"/>
              <a:t>Wants </a:t>
            </a:r>
            <a:r>
              <a:rPr lang="en-US" dirty="0" smtClean="0"/>
              <a:t>people to be open-minded about nuclear power</a:t>
            </a:r>
          </a:p>
          <a:p>
            <a:pPr lvl="1"/>
            <a:r>
              <a:rPr lang="en-US" dirty="0" smtClean="0"/>
              <a:t>However doesn’t want new construction</a:t>
            </a:r>
          </a:p>
          <a:p>
            <a:pPr lvl="2"/>
            <a:r>
              <a:rPr lang="en-US" dirty="0" smtClean="0"/>
              <a:t>Technical </a:t>
            </a:r>
            <a:r>
              <a:rPr lang="en-US" dirty="0" smtClean="0"/>
              <a:t>and political issues with nuclear waste</a:t>
            </a:r>
          </a:p>
        </p:txBody>
      </p:sp>
    </p:spTree>
    <p:extLst>
      <p:ext uri="{BB962C8B-B14F-4D97-AF65-F5344CB8AC3E}">
        <p14:creationId xmlns:p14="http://schemas.microsoft.com/office/powerpoint/2010/main" val="16800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the answers</a:t>
            </a:r>
          </a:p>
          <a:p>
            <a:pPr lvl="1"/>
            <a:r>
              <a:rPr lang="en-US" dirty="0" smtClean="0"/>
              <a:t>Lack political will</a:t>
            </a:r>
          </a:p>
          <a:p>
            <a:r>
              <a:rPr lang="en-US" dirty="0" smtClean="0"/>
              <a:t>No long term waste sites</a:t>
            </a:r>
          </a:p>
          <a:p>
            <a:pPr lvl="1"/>
            <a:r>
              <a:rPr lang="en-US" dirty="0" smtClean="0"/>
              <a:t>2009 Yucca mountain was shutdown by </a:t>
            </a:r>
            <a:r>
              <a:rPr lang="en-US" dirty="0"/>
              <a:t>Senate Majority Leader Harry </a:t>
            </a:r>
            <a:r>
              <a:rPr lang="en-US" dirty="0" smtClean="0"/>
              <a:t>Reid – Nevada</a:t>
            </a:r>
          </a:p>
          <a:p>
            <a:pPr lvl="2"/>
            <a:r>
              <a:rPr lang="en-US" dirty="0" smtClean="0"/>
              <a:t>-$13.5 Billion wasted</a:t>
            </a:r>
          </a:p>
          <a:p>
            <a:r>
              <a:rPr lang="en-US" dirty="0" smtClean="0"/>
              <a:t>Republicans for, Democrats against</a:t>
            </a:r>
          </a:p>
          <a:p>
            <a:pPr marL="32004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with Nuclear Waste?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Reprocessing - get back plutonium to be reused</a:t>
            </a:r>
          </a:p>
          <a:p>
            <a:r>
              <a:rPr lang="en-US" dirty="0"/>
              <a:t>Could in theory be used for weapons</a:t>
            </a:r>
          </a:p>
          <a:p>
            <a:endParaRPr lang="en-US" dirty="0"/>
          </a:p>
          <a:p>
            <a:r>
              <a:rPr lang="en-US" dirty="0" smtClean="0"/>
              <a:t>Transmutation – bombard with </a:t>
            </a:r>
            <a:r>
              <a:rPr lang="en-US" smtClean="0"/>
              <a:t>“fast” neutrons </a:t>
            </a:r>
            <a:r>
              <a:rPr lang="en-US" dirty="0" smtClean="0"/>
              <a:t>to produce less radioactive metals</a:t>
            </a:r>
          </a:p>
          <a:p>
            <a:r>
              <a:rPr lang="en-US" dirty="0" smtClean="0"/>
              <a:t>Hybrid reactions combine fusion and fission</a:t>
            </a:r>
          </a:p>
          <a:p>
            <a:endParaRPr lang="en-US" dirty="0" smtClean="0"/>
          </a:p>
          <a:p>
            <a:r>
              <a:rPr lang="en-US" dirty="0" smtClean="0"/>
              <a:t>Integrated energy parks</a:t>
            </a:r>
          </a:p>
          <a:p>
            <a:r>
              <a:rPr lang="en-US" dirty="0" smtClean="0"/>
              <a:t>Use federal land for nuclear storage and reprocessing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reduce total amount of radioactive fuel to prevent proliferation</a:t>
            </a:r>
          </a:p>
          <a:p>
            <a:endParaRPr lang="en-US" dirty="0"/>
          </a:p>
          <a:p>
            <a:r>
              <a:rPr lang="en-US" dirty="0" smtClean="0"/>
              <a:t>Still need long term waste depository</a:t>
            </a:r>
          </a:p>
        </p:txBody>
      </p:sp>
    </p:spTree>
    <p:extLst>
      <p:ext uri="{BB962C8B-B14F-4D97-AF65-F5344CB8AC3E}">
        <p14:creationId xmlns:p14="http://schemas.microsoft.com/office/powerpoint/2010/main" val="10381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KEEP POLITICS OUT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6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www.thefreedictionary.com/Equivocator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Bryce, Robert. </a:t>
            </a:r>
            <a:r>
              <a:rPr lang="en-US" i="1" dirty="0"/>
              <a:t>Power Hungry: The Myths of </a:t>
            </a:r>
            <a:r>
              <a:rPr lang="en-US" dirty="0"/>
              <a:t>. Public Affairs, 2011. 269-276. Print.</a:t>
            </a:r>
          </a:p>
        </p:txBody>
      </p:sp>
    </p:spTree>
    <p:extLst>
      <p:ext uri="{BB962C8B-B14F-4D97-AF65-F5344CB8AC3E}">
        <p14:creationId xmlns:p14="http://schemas.microsoft.com/office/powerpoint/2010/main" val="1148494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535353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61</TotalTime>
  <Words>169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Chapter 27 – A Smashing Idea for Nuclear Storage </vt:lpstr>
      <vt:lpstr>Opening Quote</vt:lpstr>
      <vt:lpstr>Equivocators</vt:lpstr>
      <vt:lpstr>Political Problems</vt:lpstr>
      <vt:lpstr>What to do with Nuclear Waste?</vt:lpstr>
      <vt:lpstr>Goals</vt:lpstr>
      <vt:lpstr>KEEP POLITICS OUT OF SCIENCE</vt:lpstr>
      <vt:lpstr>References</vt:lpstr>
    </vt:vector>
  </TitlesOfParts>
  <Company>South Dakota School of Mines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 – A Smashing Idea for Nuclear Storage </dc:title>
  <dc:creator>Kyle Rabine</dc:creator>
  <cp:lastModifiedBy>Kyle Rabine</cp:lastModifiedBy>
  <cp:revision>14</cp:revision>
  <dcterms:created xsi:type="dcterms:W3CDTF">2011-03-25T05:02:30Z</dcterms:created>
  <dcterms:modified xsi:type="dcterms:W3CDTF">2011-03-25T15:10:20Z</dcterms:modified>
</cp:coreProperties>
</file>