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90D2A-3F9C-4188-A9F1-E91D1E47AE67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4439E5-AA08-48B7-9538-43E2EB2D41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Power Hungry</a:t>
            </a:r>
            <a:r>
              <a:rPr lang="en-US" dirty="0" smtClean="0"/>
              <a:t> by Robert Brice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17  </a:t>
            </a:r>
            <a:br>
              <a:rPr lang="en-US" dirty="0" smtClean="0"/>
            </a:br>
            <a:r>
              <a:rPr lang="en-US" dirty="0" smtClean="0"/>
              <a:t>Myth:  Oil is Dirty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common energy sources in developing world are biomass based (wood, straw, </a:t>
            </a:r>
            <a:r>
              <a:rPr lang="en-US" smtClean="0"/>
              <a:t>coal, charcoal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Energy demands require vast areas of land to be used to create the biomass needed for energy production.</a:t>
            </a:r>
          </a:p>
          <a:p>
            <a:r>
              <a:rPr lang="en-US" dirty="0" smtClean="0"/>
              <a:t>These biomass sources tend to be dirty creating airborne soot and releasing other noxious chemicals.</a:t>
            </a:r>
          </a:p>
          <a:p>
            <a:r>
              <a:rPr lang="en-US" dirty="0" smtClean="0"/>
              <a:t>Harvesting of trees near </a:t>
            </a:r>
            <a:r>
              <a:rPr lang="en-US" dirty="0" err="1" smtClean="0"/>
              <a:t>Virunga</a:t>
            </a:r>
            <a:r>
              <a:rPr lang="en-US" dirty="0" smtClean="0"/>
              <a:t> National Park in Congo is seen as the largest threat to the park’s ecosystem.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Biofuels</a:t>
            </a:r>
            <a:r>
              <a:rPr lang="en-US" dirty="0" smtClean="0"/>
              <a:t> do More Harm than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many western societies, </a:t>
            </a:r>
            <a:r>
              <a:rPr lang="en-US" dirty="0" err="1" smtClean="0"/>
              <a:t>biofuels</a:t>
            </a:r>
            <a:r>
              <a:rPr lang="en-US" dirty="0" smtClean="0"/>
              <a:t> are seen as an alternative to oil consumption.</a:t>
            </a:r>
          </a:p>
          <a:p>
            <a:r>
              <a:rPr lang="en-US" dirty="0" smtClean="0"/>
              <a:t>The unseen costs of </a:t>
            </a:r>
            <a:r>
              <a:rPr lang="en-US" dirty="0" err="1" smtClean="0"/>
              <a:t>biofuel</a:t>
            </a:r>
            <a:r>
              <a:rPr lang="en-US" dirty="0" smtClean="0"/>
              <a:t> production can be seen in Indonesia where large areas of tropical forest have been removed to make way for palm oil plantations.</a:t>
            </a:r>
          </a:p>
          <a:p>
            <a:r>
              <a:rPr lang="en-US" dirty="0" smtClean="0"/>
              <a:t>Because of this clearing, Indonesia was the third largest producer of carbon dioxide behind China and the U.S. according to a 2008 report.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is the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Clean burning fossil fuels can readily be used to replace biomass as the primary energy source for much of the developing world.</a:t>
            </a:r>
          </a:p>
          <a:p>
            <a:r>
              <a:rPr lang="en-US" dirty="0" smtClean="0"/>
              <a:t>This would increase public health, quality of life, and life expectancy by reducing indoor air pollution.</a:t>
            </a:r>
          </a:p>
          <a:p>
            <a:r>
              <a:rPr lang="en-US" dirty="0" smtClean="0"/>
              <a:t>Black carbon emissions, the second largest manmade contributor to climate change, would also be reduced.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Power Hungry</a:t>
            </a:r>
            <a:r>
              <a:rPr lang="en-US" dirty="0" smtClean="0"/>
              <a:t>, Robert Bryce, Public Affairs, 2010, New York New York.</a:t>
            </a:r>
            <a:endParaRPr lang="en-US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238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Chapter 17   Myth:  Oil is Dirty</vt:lpstr>
      <vt:lpstr>Situation</vt:lpstr>
      <vt:lpstr>Biofuels do More Harm than Good</vt:lpstr>
      <vt:lpstr>Oil is the Answer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  Myth:  Oil is Dirty</dc:title>
  <dc:creator>Will</dc:creator>
  <cp:lastModifiedBy>Will</cp:lastModifiedBy>
  <cp:revision>3</cp:revision>
  <dcterms:created xsi:type="dcterms:W3CDTF">2011-03-21T13:46:08Z</dcterms:created>
  <dcterms:modified xsi:type="dcterms:W3CDTF">2011-03-21T14:08:01Z</dcterms:modified>
</cp:coreProperties>
</file>