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A9A9-64B9-4E82-9F1F-957B53C4090E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7B63-CB60-42D7-BAB4-C1262E460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2A4E-72DB-4ACC-A6A6-0204EE1733AD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20A9-0AEE-4FB2-A623-EC45EBE81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12BB-1BA6-4280-8631-51172D6D132B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BCE6-1137-418E-A2AA-1E161EFDC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ED1F-2265-43CB-B69E-B3F4FF519551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3CDF-B561-48E6-BC4B-AE33F039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3773-1940-41C3-BCB5-3280198BD411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EEFF0-36F4-45F4-BBCC-880202169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CA99-2300-4955-8EF3-CA2381FF46E9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E660-2576-406E-81CA-B38CEA86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0DB3-8E07-4743-AEBD-24E124800604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8954-804F-43CF-B284-BFA37B0E4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D463-CFA1-4E8D-81B0-84DE60221CD0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5285-2FBD-414E-BCAC-1C7C2C23B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878B-17F2-4247-8E15-0494E9CCE04B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7201-F199-411D-B869-76ED47B4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36EE-7EBB-4F6F-BC2B-F9793C0BF837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BE5E-EFAC-43FF-A9DF-3BB5AFA4C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FE39-6FB6-47B0-98DC-FDE9A4932087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0D9C-8AAF-417B-B684-DB41E0388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E8E0A-E513-4084-AD66-11E1BDF029E9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BACEEF-5E87-47B8-A99F-1701478C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 Hungry:</a:t>
            </a:r>
            <a:br>
              <a:rPr lang="en-US" smtClean="0"/>
            </a:br>
            <a:r>
              <a:rPr lang="en-US" smtClean="0"/>
              <a:t>Chapter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Myth: The United States Can Cut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Emissions by 80 Percent by 2050, and Carbon Capture and Sequestration Can Help Achieve That Goal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Presented by Andrew Kelley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Climate Change – Get used to it</a:t>
            </a:r>
          </a:p>
          <a:p>
            <a:pPr>
              <a:lnSpc>
                <a:spcPct val="150000"/>
              </a:lnSpc>
            </a:pPr>
            <a:r>
              <a:rPr lang="en-US" smtClean="0"/>
              <a:t>Hydrocarbons – 88% World Energy</a:t>
            </a:r>
          </a:p>
          <a:p>
            <a:pPr>
              <a:lnSpc>
                <a:spcPct val="150000"/>
              </a:lnSpc>
            </a:pPr>
            <a:r>
              <a:rPr lang="en-US" smtClean="0"/>
              <a:t>Higher Consumption = Higher Standard of Living</a:t>
            </a:r>
          </a:p>
          <a:p>
            <a:pPr>
              <a:lnSpc>
                <a:spcPct val="150000"/>
              </a:lnSpc>
            </a:pPr>
            <a:r>
              <a:rPr lang="en-US" smtClean="0"/>
              <a:t>Big 5</a:t>
            </a:r>
          </a:p>
          <a:p>
            <a:pPr>
              <a:lnSpc>
                <a:spcPct val="150000"/>
              </a:lnSpc>
            </a:pPr>
            <a:r>
              <a:rPr lang="en-US" smtClean="0"/>
              <a:t>Kyoto Protocol – 6 of 188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Carbon Capture &amp; Sequestration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Holy Grail – Most feasible Option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Technically feasible, Economically…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Volume – 10% of Daily Production (</a:t>
            </a:r>
            <a:r>
              <a:rPr lang="en-US" dirty="0" smtClean="0"/>
              <a:t>2006)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Equivalent </a:t>
            </a:r>
            <a:r>
              <a:rPr lang="en-US" dirty="0" smtClean="0"/>
              <a:t>to 41 VLCC Super </a:t>
            </a:r>
            <a:r>
              <a:rPr lang="en-US" dirty="0" smtClean="0"/>
              <a:t>Tankers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   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</a:t>
            </a:r>
            <a:r>
              <a:rPr lang="en-US" sz="1800" dirty="0" smtClean="0"/>
              <a:t>VLCC </a:t>
            </a:r>
            <a:r>
              <a:rPr lang="en-US" sz="1800" dirty="0" smtClean="0"/>
              <a:t>- Very </a:t>
            </a:r>
            <a:r>
              <a:rPr lang="en-US" sz="1800" dirty="0" smtClean="0"/>
              <a:t>Large Crude </a:t>
            </a:r>
            <a:r>
              <a:rPr lang="en-US" sz="1800" dirty="0" smtClean="0"/>
              <a:t>Carrier: 160,000–319,999  DWT (Dead Wt Tons)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 Hungry: Chapter 15</vt:lpstr>
      <vt:lpstr>Slide 2</vt:lpstr>
      <vt:lpstr>Carbon Capture &amp; Sequestration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Hungry: Chapter 15</dc:title>
  <dc:creator>Kelley, Andrew R.</dc:creator>
  <cp:lastModifiedBy>Stan</cp:lastModifiedBy>
  <cp:revision>6</cp:revision>
  <dcterms:created xsi:type="dcterms:W3CDTF">2006-08-16T00:00:00Z</dcterms:created>
  <dcterms:modified xsi:type="dcterms:W3CDTF">2012-03-21T05:05:20Z</dcterms:modified>
</cp:coreProperties>
</file>